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CA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3FB41FB-3235-4D43-A974-9FBEB060A5C2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1BFF35A-5435-DB4E-A567-AB6E1FCC27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PS4 COOLER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ALLISON AND CALEB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097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This is a cooler for the ps4 what it dose is keep your system cooler so it cant over heat as fast so u could play longer. It is USB plug in so it is pretty easy to set up also this cooler could make your system last longer.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5485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HARD PLASTIC </a:t>
            </a:r>
          </a:p>
          <a:p>
            <a:r>
              <a:rPr lang="en-US" sz="2000" dirty="0" smtClean="0"/>
              <a:t>METAL</a:t>
            </a:r>
          </a:p>
          <a:p>
            <a:r>
              <a:rPr lang="en-US" sz="2000" dirty="0" smtClean="0"/>
              <a:t>Wires </a:t>
            </a:r>
          </a:p>
          <a:p>
            <a:r>
              <a:rPr lang="en-US" sz="2000" dirty="0" smtClean="0"/>
              <a:t>USB plug in </a:t>
            </a:r>
          </a:p>
          <a:p>
            <a:r>
              <a:rPr lang="en-US" sz="2000" dirty="0" smtClean="0"/>
              <a:t>Fan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104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its useful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You might </a:t>
            </a:r>
            <a:r>
              <a:rPr lang="en-US" sz="2000" dirty="0" err="1" smtClean="0"/>
              <a:t>wanna</a:t>
            </a:r>
            <a:r>
              <a:rPr lang="en-US" sz="2000" dirty="0" smtClean="0"/>
              <a:t> play longer</a:t>
            </a:r>
          </a:p>
          <a:p>
            <a:r>
              <a:rPr lang="en-US" sz="2000" dirty="0" smtClean="0"/>
              <a:t>It wont over heat  </a:t>
            </a:r>
          </a:p>
          <a:p>
            <a:r>
              <a:rPr lang="en-US" sz="2000" dirty="0" smtClean="0"/>
              <a:t>Its easy to set up</a:t>
            </a:r>
          </a:p>
          <a:p>
            <a:r>
              <a:rPr lang="en-US" sz="2000" dirty="0" smtClean="0"/>
              <a:t>The cost is low</a:t>
            </a:r>
          </a:p>
          <a:p>
            <a:r>
              <a:rPr lang="en-US" sz="2000" dirty="0" smtClean="0"/>
              <a:t>Small amount of space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7664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is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It is about 75 to 80 $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1531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IT 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Probably in a game store like </a:t>
            </a:r>
            <a:r>
              <a:rPr lang="en-US" sz="2400" dirty="0" err="1" smtClean="0"/>
              <a:t>gamestop</a:t>
            </a:r>
            <a:r>
              <a:rPr lang="en-US" sz="2400" dirty="0"/>
              <a:t> </a:t>
            </a:r>
            <a:r>
              <a:rPr lang="en-US" sz="2400" dirty="0" smtClean="0"/>
              <a:t>and at </a:t>
            </a:r>
            <a:r>
              <a:rPr lang="en-US" sz="2400" dirty="0" err="1" smtClean="0"/>
              <a:t>Ebgames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123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our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The end !!!!!!!!!!!!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35830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72</TotalTime>
  <Words>135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PS4 COOLER</vt:lpstr>
      <vt:lpstr>What is it</vt:lpstr>
      <vt:lpstr>MATERIALS</vt:lpstr>
      <vt:lpstr>Why its useful </vt:lpstr>
      <vt:lpstr>How much is it</vt:lpstr>
      <vt:lpstr>WHERE IS IT AT</vt:lpstr>
      <vt:lpstr>That’s our product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PS4 COOLER</dc:title>
  <dc:creator>esfsdf</dc:creator>
  <cp:lastModifiedBy>esfsdf</cp:lastModifiedBy>
  <cp:revision>9</cp:revision>
  <dcterms:created xsi:type="dcterms:W3CDTF">2016-05-25T11:47:54Z</dcterms:created>
  <dcterms:modified xsi:type="dcterms:W3CDTF">2016-05-27T12:00:17Z</dcterms:modified>
</cp:coreProperties>
</file>